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1" r:id="rId5"/>
    <p:sldId id="257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Адалдық – адамдық Белгісі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44291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10</a:t>
            </a: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“Ә” сыныбы</a:t>
            </a: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</TotalTime>
  <Words>19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Адалдық – адамдық Белгісі</vt:lpstr>
      <vt:lpstr>Слайд 2</vt:lpstr>
      <vt:lpstr>Слайд 3</vt:lpstr>
      <vt:lpstr>Слайд 4</vt:lpstr>
      <vt:lpstr>6 “Г” сыныбы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Windows User</cp:lastModifiedBy>
  <cp:revision>4</cp:revision>
  <dcterms:created xsi:type="dcterms:W3CDTF">2020-05-18T04:46:28Z</dcterms:created>
  <dcterms:modified xsi:type="dcterms:W3CDTF">2020-05-18T08:34:15Z</dcterms:modified>
</cp:coreProperties>
</file>