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9144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84" name="Shape 20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Google Shape;20485;p1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86" name="Google Shape;20486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https://ds04.infourok.ru/uploads/ex/1017/00109e5e-b07959aa/640/img0.jpg" id="20487" name="Google Shape;20487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88" name="Google Shape;20488;p1"/>
          <p:cNvSpPr txBox="1"/>
          <p:nvPr/>
        </p:nvSpPr>
        <p:spPr>
          <a:xfrm>
            <a:off x="1714480" y="44291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b="1" i="1" lang="ru-RU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1" i="1" lang="ru-RU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“</a:t>
            </a:r>
            <a:r>
              <a:rPr b="1" i="1" lang="ru-RU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ә</a:t>
            </a:r>
            <a:r>
              <a:rPr b="1" i="1" lang="ru-RU" sz="4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” сыныбы</a:t>
            </a:r>
            <a:endParaRPr b="1" i="1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