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4827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91283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3886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45780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51544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275453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22452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62578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38731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78089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0242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7004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0530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56573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15945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63373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1A007-793E-4E0B-BAFB-1CAE90082DEB}" type="datetimeFigureOut">
              <a:rPr lang="ru-KZ" smtClean="0"/>
              <a:t>18.05.2020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A35DC12-E497-4C9C-B7DF-46BD25ED7E4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0779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SM38Eh37YQ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E12CB-FF10-4C7D-B965-BC4D60CC99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2303" y="370746"/>
            <a:ext cx="6166021" cy="904145"/>
          </a:xfrm>
        </p:spPr>
        <p:txBody>
          <a:bodyPr>
            <a:normAutofit/>
          </a:bodyPr>
          <a:lstStyle/>
          <a:p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</a:t>
            </a:r>
            <a:endParaRPr lang="ru-KZ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AB85DB1-83EB-406F-84C8-EFACCE146F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57443"/>
            <a:ext cx="9144000" cy="2230352"/>
          </a:xfrm>
        </p:spPr>
        <p:txBody>
          <a:bodyPr>
            <a:noAutofit/>
          </a:bodyPr>
          <a:lstStyle/>
          <a:p>
            <a:pPr algn="ctr"/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Адалдықты мұра еткен ұлы Абай</a:t>
            </a:r>
            <a:endParaRPr lang="ru-KZ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445A93-CB86-40F7-BB13-71D2C78CC745}"/>
              </a:ext>
            </a:extLst>
          </p:cNvPr>
          <p:cNvSpPr txBox="1"/>
          <p:nvPr/>
        </p:nvSpPr>
        <p:spPr>
          <a:xfrm>
            <a:off x="4434840" y="4526280"/>
            <a:ext cx="5196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«Б» сыныбы</a:t>
            </a:r>
            <a:endParaRPr lang="ru-K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86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CE6E43D-FC44-4F15-89C6-7C08E9BDC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21115E6-3640-4179-A252-686A27B75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68D2ABE-CDFA-4BEB-AF45-E43862265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108FB8B-558B-4F9E-970F-72D2EE57F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481E92F1-5BD2-4422-B875-90578CEAA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D9630F3-9488-4F58-9098-F6B8552BD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A82B105D-E7A6-4F3A-AFDA-B9133F6BD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92262AB-546B-41A7-99DE-EC034F0722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D878A1F7-F404-41A0-BD7C-9739499BD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0076BF32-29FF-4C3A-B1AF-91A28EFD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A4C29F3-B3A2-40B9-8670-ADA39B0C4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1DC778F-EF1A-4C1B-B1AD-BA37A74E5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4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3FCDB4-670C-4568-96EE-093382A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314C6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98102F-B751-4B3C-BB04-E557E04658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73" r="1" b="1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7435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CE6E43D-FC44-4F15-89C6-7C08E9BDC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21115E6-3640-4179-A252-686A27B75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68D2ABE-CDFA-4BEB-AF45-E43862265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A108FB8B-558B-4F9E-970F-72D2EE57F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481E92F1-5BD2-4422-B875-90578CEAA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9D9630F3-9488-4F58-9098-F6B8552BD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A82B105D-E7A6-4F3A-AFDA-B9133F6BD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592262AB-546B-41A7-99DE-EC034F0722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878A1F7-F404-41A0-BD7C-9739499BD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076BF32-29FF-4C3A-B1AF-91A28EFD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A4C29F3-B3A2-40B9-8670-ADA39B0C4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1DC778F-EF1A-4C1B-B1AD-BA37A74E5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85E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3FCDB4-670C-4568-96EE-093382A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A85E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:a16="http://schemas.microsoft.com/office/drawing/2014/main" id="{6A5B35A2-698E-4582-A46A-C39DF8CEFF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3" r="1" b="24942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5066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3DAC5B-D7B7-4149-8D31-04E0400F7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38620DC-848D-4293-A49E-BCBA9CA1693F}"/>
              </a:ext>
            </a:extLst>
          </p:cNvPr>
          <p:cNvSpPr/>
          <p:nvPr/>
        </p:nvSpPr>
        <p:spPr>
          <a:xfrm>
            <a:off x="633030" y="4035166"/>
            <a:ext cx="5462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https://www.youtube.com/watch?v=ZSM38Eh37YQ</a:t>
            </a:r>
            <a:endParaRPr lang="ru-KZ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80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565C35A-C6FA-4269-822E-6DB5B9C4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8BBEF76-F066-4551-8A87-AAFD9969E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7E701E2-9884-4313-A922-224D075A7C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32C9DF5B-371A-4170-9F46-B6EE7EF02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00EAEF78-4C36-4EC9-855A-C27427C36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5E397A22-38A0-4816-926B-740F8E189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A4756C8A-87DB-494D-999F-E6C0EB0BDA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FB60A164-1613-43A9-A23E-870E89DD90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CA0CF5DE-8A99-4138-A0F0-C84DA0C7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41D911B-1F2A-43C3-BDE4-77A1F3D85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A429A86E-CFC2-4521-9A58-DF4BF96D95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6C2031B9-9CCA-4136-8A40-6AA65CF75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B7CA69-ACEC-459C-91DB-733874710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50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93FF01-14E0-4E0A-A70C-1BBB541D3D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78" r="1" b="1702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9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CE6E43D-FC44-4F15-89C6-7C08E9BDC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21115E6-3640-4179-A252-686A27B75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68D2ABE-CDFA-4BEB-AF45-E43862265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108FB8B-558B-4F9E-970F-72D2EE57F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481E92F1-5BD2-4422-B875-90578CEAA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D9630F3-9488-4F58-9098-F6B8552BD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A82B105D-E7A6-4F3A-AFDA-B9133F6BD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92262AB-546B-41A7-99DE-EC034F0722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D878A1F7-F404-41A0-BD7C-9739499BD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0076BF32-29FF-4C3A-B1AF-91A28EFD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A4C29F3-B3A2-40B9-8670-ADA39B0C4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1DC778F-EF1A-4C1B-B1AD-BA37A74E5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74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3FCDB4-670C-4568-96EE-093382A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574E4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20A8D9-E2C6-41FC-A0C8-8F5A36D363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45" r="1" b="4535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7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E721C1C-25F9-4317-B872-2444BC5A8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92C555F-2EA8-43FC-804A-C8A0197DE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CE2B455-492A-43D3-B378-54B66D571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EF09B3D2-B58A-4ABA-B2A8-4680BF06C5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0FA9C903-985C-4D49-8C1A-6EB5017F80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2E12832F-B33A-49C7-8994-68EED8552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6F17E22-3CE0-4111-ADB4-5612B4B35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19E3FD99-5A4A-45A3-A6F7-37CE98B522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2F6B9C22-3B33-4E9D-ADFA-7EB9D3771D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8791F96-6634-47EA-9924-199C50ADB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9E246BDC-8C6E-4555-9F43-E9B2D16B2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1DC778F-EF1A-4C1B-B1AD-BA37A74E5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72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3FCDB4-670C-4568-96EE-093382A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5720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A9C161-DAD6-40AB-99BE-DFC2EFC87C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9180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435978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8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5" name="Rectangle 20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22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Isosceles Triangle 26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7D7D0F-C09A-4EA6-9F34-3FC16B08CF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11" r="1" b="6187"/>
          <a:stretch/>
        </p:blipFill>
        <p:spPr>
          <a:xfrm>
            <a:off x="568452" y="571500"/>
            <a:ext cx="110550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1271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4D026A2-7476-44B0-9648-BB98882F7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8F8FC21-0A44-4045-95A1-B7935DBC6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209B962-CD29-4D46-A7B0-10F6C7CF1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CC8D40CF-4D47-411D-A8B7-0E4B29E98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9B48A2AD-5257-4384-A7F5-A1EE4E688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04C26DE3-844C-47DA-831E-E7D7BF617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22D975E-0684-4AA6-9FB7-929B250D5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8ED5A9A-F0C7-4547-BC1E-22FC89BD2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2D743765-A245-4349-A5CE-4AB5F078F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0AF7217B-D042-44D2-9FC7-71FAB6651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1CC9171B-8BEB-48B1-B9BE-E9584522D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21752A-22DE-4EAE-AC14-879BCF0DA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595" y="1131994"/>
            <a:ext cx="8160687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42432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25</Words>
  <Application>Microsoft Office PowerPoint</Application>
  <PresentationFormat>Широкоэкранный</PresentationFormat>
  <Paragraphs>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Trebuchet MS</vt:lpstr>
      <vt:lpstr>Wingdings 3</vt:lpstr>
      <vt:lpstr>Аспект</vt:lpstr>
      <vt:lpstr>Сабақтың тақырыбы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</dc:title>
  <dc:creator>Айсулу Елжанова</dc:creator>
  <cp:lastModifiedBy>Айсулу Елжанова</cp:lastModifiedBy>
  <cp:revision>3</cp:revision>
  <dcterms:created xsi:type="dcterms:W3CDTF">2020-05-18T09:18:43Z</dcterms:created>
  <dcterms:modified xsi:type="dcterms:W3CDTF">2020-05-18T09:36:56Z</dcterms:modified>
</cp:coreProperties>
</file>